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Μεσαίο στυλ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Μεσαίο στυλ 1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Μεσαίο στυλ 1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Μεσαίο στυλ 1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Μεσαίο στυλ 1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Μεσαίο στυλ 1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2F534-201D-451B-BB03-FC76D1CAF568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98FB6-AE8D-495C-A5CE-EF33628CC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98FB6-AE8D-495C-A5CE-EF33628CC5D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B17E-B419-430C-99BD-471A5C1D4B7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97AE0-BEDC-41C0-8B8C-8BC5E94A8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tura2000.crete.gov.g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11560" y="2276872"/>
            <a:ext cx="7704856" cy="27699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300" i="1" dirty="0" smtClean="0">
                <a:latin typeface="Candara" pitchFamily="34" charset="0"/>
              </a:rPr>
              <a:t>Η Περιφέρεια Κρήτης σας προσκαλεί στις Ημερίδες που διοργανώνει στο πλαίσιο του </a:t>
            </a:r>
            <a:r>
              <a:rPr lang="el-GR" sz="1300" b="1" i="1" dirty="0" smtClean="0">
                <a:latin typeface="Candara" pitchFamily="34" charset="0"/>
              </a:rPr>
              <a:t>Μήνα Περιβαλλοντικής Ενημέρωσης από τις 15 Οκτωβρίου έως 15 Νοεμβρίου 2015</a:t>
            </a:r>
            <a:r>
              <a:rPr lang="el-GR" sz="1300" i="1" dirty="0" smtClean="0">
                <a:latin typeface="Candara" pitchFamily="34" charset="0"/>
              </a:rPr>
              <a:t>.  </a:t>
            </a:r>
            <a:endParaRPr lang="en-US" sz="1300" dirty="0" smtClean="0">
              <a:latin typeface="Candara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300" i="1" dirty="0" smtClean="0">
                <a:latin typeface="Candara" pitchFamily="34" charset="0"/>
              </a:rPr>
              <a:t>Η ανάδειξη και προώθηση των περιοχών του δικτύου NATURA αλλά και η  προστιθέμενη αξία και η συμβολή των περιοχών αυτών στη βιώσιμη τοπική ανάπτυξη και την απασχόληση θα αποτελέσουν το αντικείμενο </a:t>
            </a:r>
            <a:r>
              <a:rPr lang="en-US" sz="1300" i="1" dirty="0" smtClean="0">
                <a:latin typeface="Candara" pitchFamily="34" charset="0"/>
              </a:rPr>
              <a:t> </a:t>
            </a:r>
            <a:r>
              <a:rPr lang="el-GR" sz="1300" i="1" dirty="0" smtClean="0">
                <a:latin typeface="Candara" pitchFamily="34" charset="0"/>
              </a:rPr>
              <a:t>των 22 ημερίδων που θα διεξαχθούν σε ολόκληρο το νησί.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300" i="1" dirty="0" smtClean="0">
                <a:latin typeface="Candara" pitchFamily="34" charset="0"/>
              </a:rPr>
              <a:t>Στο πλαίσιο αυτό, καλούμε τους φορείς και τους πολίτες κάθε Δήμου να συνομιλήσουμε για τη σημασία των περιοχών </a:t>
            </a:r>
            <a:r>
              <a:rPr lang="en-US" sz="1300" i="1" dirty="0" smtClean="0">
                <a:latin typeface="Candara" pitchFamily="34" charset="0"/>
              </a:rPr>
              <a:t>NATURA</a:t>
            </a:r>
            <a:r>
              <a:rPr lang="el-GR" sz="1300" i="1" dirty="0" smtClean="0">
                <a:latin typeface="Candara" pitchFamily="34" charset="0"/>
              </a:rPr>
              <a:t>, για τις ευκαιρίες, δυνατότητες και προοπτικές που δίνονται μέσα από τη διασύνδεση του φυσικού  περιβάλλοντος με την παραγωγική  διαδικασία, την αγροδιατροφική αλυσίδα αλλά και τον τουρισμό.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300" i="1" dirty="0" smtClean="0">
                <a:latin typeface="Candara" pitchFamily="34" charset="0"/>
              </a:rPr>
              <a:t>Για περισσότερες πληροφορίες σχετικά με το δίκτυο NATURA 2000 μπορείτε να επισκεφτείτε τον ιστότοπο </a:t>
            </a:r>
            <a:r>
              <a:rPr lang="el-GR" sz="1300" i="1" u="sng" dirty="0" smtClean="0">
                <a:latin typeface="Candara" pitchFamily="34" charset="0"/>
                <a:hlinkClick r:id="rId3"/>
              </a:rPr>
              <a:t>https://natura2000.crete.gov.gr/</a:t>
            </a:r>
            <a:r>
              <a:rPr lang="el-GR" sz="1300" i="1" u="sng" dirty="0" smtClean="0">
                <a:latin typeface="Candara" pitchFamily="34" charset="0"/>
              </a:rPr>
              <a:t>. </a:t>
            </a:r>
            <a:r>
              <a:rPr lang="en-US" sz="1400" i="1" dirty="0" smtClean="0">
                <a:latin typeface="Candara" pitchFamily="34" charset="0"/>
              </a:rPr>
              <a:t>	</a:t>
            </a:r>
            <a:endParaRPr lang="en-US" sz="1100" i="1" u="sng" dirty="0" smtClean="0">
              <a:latin typeface="Candara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3203477" y="1556792"/>
            <a:ext cx="2427268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200" b="1" dirty="0" smtClean="0">
                <a:latin typeface="Candara" pitchFamily="34" charset="0"/>
              </a:rPr>
              <a:t>ΠΡΟΣΚΛΗΣΗ</a:t>
            </a:r>
            <a:endParaRPr lang="en-US" sz="3200" dirty="0" smtClean="0">
              <a:latin typeface="Candar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5157192"/>
            <a:ext cx="7704856" cy="692497"/>
          </a:xfrm>
          <a:prstGeom prst="rect">
            <a:avLst/>
          </a:prstGeom>
          <a:noFill/>
          <a:ln>
            <a:noFill/>
          </a:ln>
        </p:spPr>
        <p:txBody>
          <a:bodyPr wrap="square" numCol="2" rtlCol="0">
            <a:spAutoFit/>
          </a:bodyPr>
          <a:lstStyle/>
          <a:p>
            <a:pPr marL="1588"/>
            <a:r>
              <a:rPr lang="el-GR" sz="1300" b="1" i="1" dirty="0" smtClean="0">
                <a:latin typeface="Candara" pitchFamily="34" charset="0"/>
              </a:rPr>
              <a:t>Σταύρος Αρναουτάκης</a:t>
            </a:r>
          </a:p>
          <a:p>
            <a:pPr marL="1588"/>
            <a:r>
              <a:rPr lang="el-GR" sz="1300" i="1" dirty="0" smtClean="0">
                <a:latin typeface="Candara" pitchFamily="34" charset="0"/>
              </a:rPr>
              <a:t>ΠΕΡΙΦΕΡΕΙΑΡΧΗΣ</a:t>
            </a:r>
            <a:br>
              <a:rPr lang="el-GR" sz="1300" i="1" dirty="0" smtClean="0">
                <a:latin typeface="Candara" pitchFamily="34" charset="0"/>
              </a:rPr>
            </a:br>
            <a:r>
              <a:rPr lang="el-GR" sz="1300" i="1" dirty="0" smtClean="0">
                <a:latin typeface="Candara" pitchFamily="34" charset="0"/>
              </a:rPr>
              <a:t>ΚΡΗΤΗΣ   	</a:t>
            </a:r>
          </a:p>
          <a:p>
            <a:pPr marL="1588" algn="r"/>
            <a:r>
              <a:rPr lang="el-GR" sz="1300" b="1" i="1" dirty="0" smtClean="0">
                <a:latin typeface="Candara" pitchFamily="34" charset="0"/>
              </a:rPr>
              <a:t>Νικόλαος Καλογερής </a:t>
            </a:r>
          </a:p>
          <a:p>
            <a:pPr marL="1588" algn="r"/>
            <a:r>
              <a:rPr lang="el-GR" sz="1300" i="1" dirty="0" smtClean="0">
                <a:latin typeface="Candara" pitchFamily="34" charset="0"/>
              </a:rPr>
              <a:t>ΑΝΤΙΠΕΡΙΦΕΡΕΙΑΡΧΗΣ </a:t>
            </a:r>
            <a:br>
              <a:rPr lang="el-GR" sz="1300" i="1" dirty="0" smtClean="0">
                <a:latin typeface="Candara" pitchFamily="34" charset="0"/>
              </a:rPr>
            </a:br>
            <a:r>
              <a:rPr lang="el-GR" sz="1300" i="1" dirty="0" smtClean="0">
                <a:latin typeface="Candara" pitchFamily="34" charset="0"/>
              </a:rPr>
              <a:t>ΠΕΡΙΒΑΛΛΟΝΤΟΣ &amp; ΧΩΡΟΤΑΞΙΑΣ</a:t>
            </a:r>
            <a:endParaRPr lang="en-US" sz="1300" i="1" dirty="0" smtClean="0">
              <a:latin typeface="Candara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11560" y="6021288"/>
            <a:ext cx="7704856" cy="26161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588" algn="ctr"/>
            <a:r>
              <a:rPr lang="el-GR" sz="1050" i="1" u="sng" dirty="0" smtClean="0">
                <a:latin typeface="Candara" pitchFamily="34" charset="0"/>
              </a:rPr>
              <a:t>Ακολουθεί το πρόγραμμα και των 22 Ημερίδων</a:t>
            </a:r>
            <a:endParaRPr lang="en-US" sz="1050" i="1" dirty="0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95536" y="1412776"/>
            <a:ext cx="3312368" cy="107721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l-GR" sz="3200" b="1" dirty="0" smtClean="0">
                <a:latin typeface="Candara" pitchFamily="34" charset="0"/>
              </a:rPr>
              <a:t>ΠΡΟΓΡΑΜΜΑ ΗΜΕΡΙΔΩΝ </a:t>
            </a:r>
            <a:r>
              <a:rPr lang="el-GR" sz="2400" b="1" baseline="50000" dirty="0" smtClean="0">
                <a:solidFill>
                  <a:schemeClr val="bg1">
                    <a:lumMod val="50000"/>
                  </a:schemeClr>
                </a:solidFill>
                <a:latin typeface="Candara" pitchFamily="34" charset="0"/>
              </a:rPr>
              <a:t>προσχέδιο</a:t>
            </a:r>
            <a:endParaRPr lang="en-US" sz="3200" b="1" baseline="50000" dirty="0" smtClean="0">
              <a:solidFill>
                <a:schemeClr val="bg1">
                  <a:lumMod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95535" y="2636912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99CC"/>
                </a:solidFill>
                <a:latin typeface="Candara" pitchFamily="34" charset="0"/>
              </a:rPr>
              <a:t>Οκτώβριος </a:t>
            </a:r>
            <a:endParaRPr lang="en-US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395536" y="2996952"/>
          <a:ext cx="3600399" cy="2880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24326"/>
                <a:gridCol w="915833"/>
                <a:gridCol w="2160240"/>
              </a:tblGrid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ΗΜ/</a:t>
                      </a:r>
                      <a:r>
                        <a:rPr lang="en-US" sz="800" dirty="0" smtClean="0">
                          <a:latin typeface="Candara" pitchFamily="34" charset="0"/>
                        </a:rPr>
                        <a:t>NIA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dirty="0" smtClean="0">
                          <a:latin typeface="Candara" pitchFamily="34" charset="0"/>
                        </a:rPr>
                        <a:t>ΔΗΜΟΣ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smtClean="0">
                          <a:latin typeface="Candara" pitchFamily="34" charset="0"/>
                        </a:rPr>
                        <a:t>ΤΟΠΟΣ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smtClean="0">
                          <a:latin typeface="Candara" pitchFamily="34" charset="0"/>
                        </a:rPr>
                        <a:t>20/10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b="1" dirty="0" smtClean="0">
                          <a:latin typeface="Candara" pitchFamily="34" charset="0"/>
                        </a:rPr>
                        <a:t>ΔΗΜΟΣ ΗΡΑΚΛΕΙΟΥ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Αίθουσα</a:t>
                      </a:r>
                      <a:r>
                        <a:rPr lang="el-GR" sz="800" baseline="0" dirty="0" smtClean="0">
                          <a:latin typeface="Candara" pitchFamily="34" charset="0"/>
                        </a:rPr>
                        <a:t> Καστελλάκη Επιμελητηρίου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21/10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latin typeface="Candara" pitchFamily="34" charset="0"/>
                        </a:rPr>
                        <a:t>ΔΗΜΟΣ </a:t>
                      </a:r>
                      <a:br>
                        <a:rPr lang="en-US" sz="800" b="1" dirty="0" smtClean="0">
                          <a:latin typeface="Candara" pitchFamily="34" charset="0"/>
                        </a:rPr>
                      </a:br>
                      <a:r>
                        <a:rPr lang="en-US" sz="800" b="1" dirty="0" smtClean="0">
                          <a:latin typeface="Candara" pitchFamily="34" charset="0"/>
                        </a:rPr>
                        <a:t>ΣΗΤΕΙΑΣ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Αμφιθέατρο</a:t>
                      </a:r>
                      <a:r>
                        <a:rPr lang="el-GR" sz="800" baseline="0" dirty="0" smtClean="0">
                          <a:latin typeface="Candara" pitchFamily="34" charset="0"/>
                        </a:rPr>
                        <a:t> ΤΕΙ Σητείας 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21/10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ΠΛΑΤΑΝΙΑ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Πολιτιστικό Κέντρο Μάλεμε 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22/10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</a:t>
                      </a:r>
                      <a:r>
                        <a:rPr lang="el-GR" sz="800" b="1" dirty="0" smtClean="0">
                          <a:latin typeface="Candara" pitchFamily="34" charset="0"/>
                        </a:rPr>
                        <a:t/>
                      </a:r>
                      <a:br>
                        <a:rPr lang="el-GR" sz="800" b="1" dirty="0" smtClean="0">
                          <a:latin typeface="Candara" pitchFamily="34" charset="0"/>
                        </a:rPr>
                      </a:br>
                      <a:r>
                        <a:rPr lang="en-US" sz="800" b="1" dirty="0" smtClean="0">
                          <a:latin typeface="Candara" pitchFamily="34" charset="0"/>
                        </a:rPr>
                        <a:t>ΑΓΙΟΥ </a:t>
                      </a:r>
                      <a:r>
                        <a:rPr lang="el-GR" sz="800" b="1" dirty="0" smtClean="0">
                          <a:latin typeface="Candara" pitchFamily="34" charset="0"/>
                        </a:rPr>
                        <a:t>Ν</a:t>
                      </a:r>
                      <a:r>
                        <a:rPr lang="en-US" sz="800" b="1" dirty="0" smtClean="0">
                          <a:latin typeface="Candara" pitchFamily="34" charset="0"/>
                        </a:rPr>
                        <a:t>ΙΚΟΛΑΟΥ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57200" algn="l"/>
                        </a:tabLs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Αίθουσα Επιμελητηρίου Λασιθίου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22/10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ΚΙΣΣΑΜΟΥ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Αίθουσα Εκδηλώσεων Δήμου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26/10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</a:t>
                      </a:r>
                      <a:r>
                        <a:rPr lang="en-US" sz="800" b="1" dirty="0" smtClean="0">
                          <a:latin typeface="Candara" pitchFamily="34" charset="0"/>
                        </a:rPr>
                        <a:t>ΜΙΝΩΑ </a:t>
                      </a:r>
                      <a:r>
                        <a:rPr lang="en-US" sz="800" b="1" dirty="0">
                          <a:latin typeface="Candara" pitchFamily="34" charset="0"/>
                        </a:rPr>
                        <a:t>ΠΕΔΙΑΔΟΣ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Αίθουσα Πολλαπλών Χρήσεων </a:t>
                      </a:r>
                      <a:br>
                        <a:rPr lang="el-GR" sz="800" dirty="0" smtClean="0">
                          <a:latin typeface="Candara" pitchFamily="34" charset="0"/>
                        </a:rPr>
                      </a:br>
                      <a:r>
                        <a:rPr lang="el-GR" sz="800" dirty="0" smtClean="0">
                          <a:latin typeface="Candara" pitchFamily="34" charset="0"/>
                        </a:rPr>
                        <a:t>Γυμνασίου Καστελίου 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27/10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ΑΠΟΚΟΡΩΝΟΥ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kern="1200" dirty="0" smtClean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Ινστιτούτο </a:t>
                      </a:r>
                      <a:r>
                        <a:rPr lang="el-GR" sz="8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Επαρχιακού Τύπου </a:t>
                      </a:r>
                      <a:r>
                        <a:rPr lang="el-GR" sz="800" kern="1200" dirty="0" smtClean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</a:t>
                      </a:r>
                      <a:br>
                        <a:rPr lang="el-GR" sz="800" kern="1200" dirty="0" smtClean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</a:br>
                      <a:r>
                        <a:rPr lang="el-GR" sz="800" kern="1200" dirty="0" smtClean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- Ίδρυμα Αγ. Σοφία 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27/10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BIANNOY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>
                          <a:latin typeface="Candara" pitchFamily="34" charset="0"/>
                        </a:rPr>
                        <a:t>Πνευματικό Κέντρο Άνω Βιάννου </a:t>
                      </a:r>
                      <a:br>
                        <a:rPr lang="el-GR" sz="800" dirty="0">
                          <a:latin typeface="Candara" pitchFamily="34" charset="0"/>
                        </a:rPr>
                      </a:br>
                      <a:r>
                        <a:rPr lang="el-GR" sz="800" dirty="0">
                          <a:latin typeface="Candara" pitchFamily="34" charset="0"/>
                        </a:rPr>
                        <a:t>«Περικλής Βλαχάκης»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3</a:t>
                      </a:r>
                      <a:r>
                        <a:rPr lang="en-US" sz="800" dirty="0" smtClean="0">
                          <a:latin typeface="Candara" pitchFamily="34" charset="0"/>
                        </a:rPr>
                        <a:t>0</a:t>
                      </a:r>
                      <a:r>
                        <a:rPr lang="el-GR" sz="800" dirty="0" smtClean="0">
                          <a:latin typeface="Candara" pitchFamily="34" charset="0"/>
                        </a:rPr>
                        <a:t>/10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latin typeface="Candara" pitchFamily="34" charset="0"/>
                        </a:rPr>
                        <a:t>ΔΗΜΟΣ </a:t>
                      </a:r>
                      <a:r>
                        <a:rPr lang="en-US" sz="800" b="1" dirty="0" smtClean="0">
                          <a:latin typeface="Candara" pitchFamily="34" charset="0"/>
                        </a:rPr>
                        <a:t/>
                      </a:r>
                      <a:br>
                        <a:rPr lang="en-US" sz="800" b="1" dirty="0" smtClean="0">
                          <a:latin typeface="Candara" pitchFamily="34" charset="0"/>
                        </a:rPr>
                      </a:br>
                      <a:r>
                        <a:rPr lang="en-US" sz="800" b="1" dirty="0" smtClean="0">
                          <a:latin typeface="Candara" pitchFamily="34" charset="0"/>
                        </a:rPr>
                        <a:t>ΧΑΝΙΩΝ</a:t>
                      </a:r>
                      <a:endParaRPr lang="en-US" sz="800" b="1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Επιμελητήριο Χανίων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4283968" y="1340768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99CC"/>
                </a:solidFill>
                <a:latin typeface="Candara" pitchFamily="34" charset="0"/>
              </a:rPr>
              <a:t>Νοέμβριος </a:t>
            </a:r>
            <a:endParaRPr lang="en-US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355976" y="1700808"/>
          <a:ext cx="4032447" cy="417636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87245"/>
                <a:gridCol w="1068939"/>
                <a:gridCol w="2376263"/>
              </a:tblGrid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ΗΜ/</a:t>
                      </a:r>
                      <a:r>
                        <a:rPr lang="en-US" sz="800" dirty="0" smtClean="0">
                          <a:latin typeface="Candara" pitchFamily="34" charset="0"/>
                        </a:rPr>
                        <a:t>NIA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dirty="0" smtClean="0">
                          <a:latin typeface="Candara" pitchFamily="34" charset="0"/>
                        </a:rPr>
                        <a:t>ΔΗΜΟΣ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latin typeface="Candara" pitchFamily="34" charset="0"/>
                        </a:rPr>
                        <a:t>ΤΟΠΟΣ</a:t>
                      </a:r>
                      <a:endParaRPr lang="en-US" sz="800" dirty="0"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3/11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ΧΕΡΣΟΝΗΣΟΥ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57200" algn="l"/>
                        </a:tabLs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</a:t>
                      </a:r>
                      <a:r>
                        <a:rPr lang="el-GR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Δήμου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800" baseline="0" dirty="0" smtClean="0">
                          <a:solidFill>
                            <a:srgbClr val="C0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*</a:t>
                      </a:r>
                      <a:endParaRPr lang="en-US" sz="800" dirty="0">
                        <a:solidFill>
                          <a:srgbClr val="C00000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3/11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ΡΕΘΥΜΝΟΥ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Σπίτι του Πολιτισμού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4/11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ΓΟΡΤΥΝΑΣ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Δημοτικού Συμβουλίου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800" baseline="0" dirty="0" smtClean="0">
                          <a:solidFill>
                            <a:srgbClr val="C0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*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4/11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ΑΓ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. ΒΑΣΙΛΕΙΟΥ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strike="noStrike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Εκδηλώσεων Δ</a:t>
                      </a:r>
                      <a:r>
                        <a:rPr lang="el-GR" sz="800" strike="noStrike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ήμου</a:t>
                      </a:r>
                      <a:endParaRPr lang="en-US" sz="800" strike="noStrike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5/11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ΑΡΧΑΝΩΝ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- ΑΣΤΕΡΟΥΣΙΩΝ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Πολιτισμού Δήμου </a:t>
                      </a:r>
                      <a:b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Αρχανών-Αστερουσίων</a:t>
                      </a:r>
                      <a:r>
                        <a:rPr lang="el-GR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(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Πεζά)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5/11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ΑΜΑΡΙΟΥ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Δημοτικού Συμβουλίου 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9/11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ΦΑΙΣΤΟΥ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457200" algn="l"/>
                        </a:tabLs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Πολύκεντρο</a:t>
                      </a:r>
                      <a:r>
                        <a:rPr lang="el-GR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Μοιρών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10/11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ΜΑΛΕΒΙΖΙΟΥ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δίπλα από δημοτικό </a:t>
                      </a:r>
                      <a:b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σχολείο Τυλίσσου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10/11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ΑΝΩΓΕΙΩΝ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</a:t>
                      </a:r>
                      <a:r>
                        <a:rPr lang="el-GR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πρώην ΑΤΕ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323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11/11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ΜΥΛΟΠΟΤΑΜΟΥ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24142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ημερίδων και συνεδρίων 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Πολιτιστικού </a:t>
                      </a:r>
                      <a:r>
                        <a:rPr lang="el-GR" sz="8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- Πνευματικού Κέντρου "Πρωτοπρεσβύτερος Θεμιστοκλής Μαρκάκης" (Γαράζο) 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12/11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l-GR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Ι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ΕΡΑΠΕΤΡΑΣ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</a:t>
                      </a:r>
                      <a:r>
                        <a:rPr lang="el-GR" sz="800" baseline="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«Μελίνα Μερκούρη»</a:t>
                      </a:r>
                      <a:r>
                        <a:rPr lang="en-US" sz="800" baseline="0" dirty="0" smtClean="0">
                          <a:solidFill>
                            <a:srgbClr val="C0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*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12/11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</a:t>
                      </a:r>
                      <a:b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ΚΑΝΤΑΝΟΥ-ΣΕΛΙΝΟΥ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Αμφιθέατρο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Δήμου (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Επιδείξεων)</a:t>
                      </a:r>
                      <a:r>
                        <a:rPr lang="en-US" sz="800" baseline="0" dirty="0" smtClean="0">
                          <a:solidFill>
                            <a:srgbClr val="C0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*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13/11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ΔΗΜΟΣ ΟΡΟΠΕΔΙΟΥ ΛΑΣΙΘΙΟΥ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l-GR" sz="8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Αίθουσα Πολλαπλών 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Χρήσεων</a:t>
                      </a:r>
                      <a:b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</a:b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«Αντωνίου Βορεάδη</a:t>
                      </a:r>
                      <a:r>
                        <a:rPr lang="el-GR" sz="800" dirty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» (Τζερμιάδο</a:t>
                      </a:r>
                      <a:r>
                        <a:rPr lang="el-GR" sz="800" dirty="0" smtClean="0">
                          <a:solidFill>
                            <a:schemeClr val="tx1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)</a:t>
                      </a:r>
                      <a:r>
                        <a:rPr lang="en-US" sz="800" baseline="0" dirty="0" smtClean="0">
                          <a:solidFill>
                            <a:srgbClr val="C00000"/>
                          </a:solidFill>
                          <a:latin typeface="Candara" pitchFamily="34" charset="0"/>
                          <a:ea typeface="Calibri"/>
                          <a:cs typeface="Calibri"/>
                        </a:rPr>
                        <a:t> </a:t>
                      </a:r>
                      <a:endParaRPr lang="en-US" sz="800" dirty="0">
                        <a:solidFill>
                          <a:schemeClr val="tx1"/>
                        </a:solidFill>
                        <a:latin typeface="Candara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9 - Ορθογώνιο"/>
          <p:cNvSpPr/>
          <p:nvPr/>
        </p:nvSpPr>
        <p:spPr>
          <a:xfrm>
            <a:off x="683568" y="6021288"/>
            <a:ext cx="3312368" cy="30777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0099CC"/>
                </a:solidFill>
                <a:latin typeface="Candara" pitchFamily="34" charset="0"/>
              </a:rPr>
              <a:t>Ώρα έναρξης </a:t>
            </a:r>
            <a:r>
              <a:rPr lang="el-G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17:00</a:t>
            </a:r>
            <a:r>
              <a:rPr lang="el-GR" sz="1400" b="1" dirty="0" smtClean="0">
                <a:solidFill>
                  <a:srgbClr val="0099CC"/>
                </a:solidFill>
                <a:latin typeface="Candara" pitchFamily="34" charset="0"/>
              </a:rPr>
              <a:t>     Ώρα λήξης </a:t>
            </a:r>
            <a:r>
              <a:rPr lang="el-G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20:30</a:t>
            </a:r>
            <a:endPara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652120" y="6093296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800" dirty="0" smtClean="0">
                <a:solidFill>
                  <a:srgbClr val="C00000"/>
                </a:solidFill>
                <a:latin typeface="Candara" pitchFamily="34" charset="0"/>
              </a:rPr>
              <a:t>* </a:t>
            </a:r>
            <a:r>
              <a:rPr lang="el-GR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Η αίθουσα δεν έχει επιβεβαιωθεί 100%</a:t>
            </a:r>
            <a:endParaRPr lang="en-US" sz="8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320</Words>
  <Application>Microsoft Office PowerPoint</Application>
  <PresentationFormat>Προβολή στην οθόνη (4:3)</PresentationFormat>
  <Paragraphs>88</Paragraphs>
  <Slides>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iaa</dc:creator>
  <cp:lastModifiedBy>egi</cp:lastModifiedBy>
  <cp:revision>67</cp:revision>
  <dcterms:created xsi:type="dcterms:W3CDTF">2015-10-16T05:12:50Z</dcterms:created>
  <dcterms:modified xsi:type="dcterms:W3CDTF">2015-10-16T14:24:45Z</dcterms:modified>
</cp:coreProperties>
</file>